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3"/>
  </p:notesMasterIdLst>
  <p:sldIdLst>
    <p:sldId id="257" r:id="rId2"/>
  </p:sldIdLst>
  <p:sldSz cx="25203150" cy="36004500"/>
  <p:notesSz cx="7088188" cy="102235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Times New Roman" panose="02020603050405020304" pitchFamily="18" charset="0"/>
        <a:ea typeface="Lucida Sans Unicode" panose="020B0602030504020204" pitchFamily="34" charset="0"/>
        <a:cs typeface="Lucida Sans Unicode" panose="020B0602030504020204" pitchFamily="34" charset="0"/>
      </a:defRPr>
    </a:lvl1pPr>
    <a:lvl2pPr marL="368300" indent="34925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Times New Roman" panose="02020603050405020304" pitchFamily="18" charset="0"/>
        <a:ea typeface="Lucida Sans Unicode" panose="020B0602030504020204" pitchFamily="34" charset="0"/>
        <a:cs typeface="Lucida Sans Unicode" panose="020B0602030504020204" pitchFamily="34" charset="0"/>
      </a:defRPr>
    </a:lvl2pPr>
    <a:lvl3pPr marL="738188" indent="6985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Times New Roman" panose="02020603050405020304" pitchFamily="18" charset="0"/>
        <a:ea typeface="Lucida Sans Unicode" panose="020B0602030504020204" pitchFamily="34" charset="0"/>
        <a:cs typeface="Lucida Sans Unicode" panose="020B0602030504020204" pitchFamily="34" charset="0"/>
      </a:defRPr>
    </a:lvl3pPr>
    <a:lvl4pPr marL="1108075" indent="104775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Times New Roman" panose="02020603050405020304" pitchFamily="18" charset="0"/>
        <a:ea typeface="Lucida Sans Unicode" panose="020B0602030504020204" pitchFamily="34" charset="0"/>
        <a:cs typeface="Lucida Sans Unicode" panose="020B0602030504020204" pitchFamily="34" charset="0"/>
      </a:defRPr>
    </a:lvl4pPr>
    <a:lvl5pPr marL="1477963" indent="1397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Times New Roman" panose="02020603050405020304" pitchFamily="18" charset="0"/>
        <a:ea typeface="Lucida Sans Unicode" panose="020B0602030504020204" pitchFamily="34" charset="0"/>
        <a:cs typeface="Lucida Sans Unicode" panose="020B0602030504020204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Times New Roman" panose="02020603050405020304" pitchFamily="18" charset="0"/>
        <a:ea typeface="Lucida Sans Unicode" panose="020B0602030504020204" pitchFamily="34" charset="0"/>
        <a:cs typeface="Lucida Sans Unicode" panose="020B0602030504020204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Times New Roman" panose="02020603050405020304" pitchFamily="18" charset="0"/>
        <a:ea typeface="Lucida Sans Unicode" panose="020B0602030504020204" pitchFamily="34" charset="0"/>
        <a:cs typeface="Lucida Sans Unicode" panose="020B0602030504020204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Times New Roman" panose="02020603050405020304" pitchFamily="18" charset="0"/>
        <a:ea typeface="Lucida Sans Unicode" panose="020B0602030504020204" pitchFamily="34" charset="0"/>
        <a:cs typeface="Lucida Sans Unicode" panose="020B0602030504020204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Times New Roman" panose="02020603050405020304" pitchFamily="18" charset="0"/>
        <a:ea typeface="Lucida Sans Unicode" panose="020B0602030504020204" pitchFamily="34" charset="0"/>
        <a:cs typeface="Lucida Sans Unicode" panose="020B0602030504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A7A7A7"/>
    <a:srgbClr val="B2B2B2"/>
    <a:srgbClr val="96969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5" autoAdjust="0"/>
    <p:restoredTop sz="99675" autoAdjust="0"/>
  </p:normalViewPr>
  <p:slideViewPr>
    <p:cSldViewPr snapToGrid="0">
      <p:cViewPr>
        <p:scale>
          <a:sx n="25" d="100"/>
          <a:sy n="25" d="100"/>
        </p:scale>
        <p:origin x="1350" y="0"/>
      </p:cViewPr>
      <p:guideLst>
        <p:guide orient="horz" pos="11340"/>
        <p:guide pos="7938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5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39725"/>
            <a:ext cx="1588" cy="15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0" name="Rectangle 1026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20700" y="4826000"/>
            <a:ext cx="6053138" cy="453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3884872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3619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0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3619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0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3619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0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3619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0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3619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0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1849546" algn="l" defTabSz="73981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19452" algn="l" defTabSz="73981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89362" algn="l" defTabSz="73981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59270" algn="l" defTabSz="73981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20700" y="4826000"/>
            <a:ext cx="6053138" cy="4540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1840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0301330"/>
            <a:ext cx="25203150" cy="1570317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5203150" cy="2030133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13923963"/>
            <a:ext cx="25203150" cy="12001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0" y="8401050"/>
            <a:ext cx="25203150" cy="268033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2147" y="26525864"/>
            <a:ext cx="15537009" cy="4631125"/>
          </a:xfrm>
        </p:spPr>
        <p:txBody>
          <a:bodyPr>
            <a:normAutofit/>
          </a:bodyPr>
          <a:lstStyle>
            <a:lvl1pPr marL="0" indent="0" algn="l">
              <a:buNone/>
              <a:defRPr sz="8400">
                <a:solidFill>
                  <a:schemeClr val="tx2"/>
                </a:solidFill>
              </a:defRPr>
            </a:lvl1pPr>
            <a:lvl2pPr marL="1748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7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6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5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3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3459" y="16444525"/>
            <a:ext cx="19777061" cy="9414127"/>
          </a:xfrm>
          <a:effectLst/>
        </p:spPr>
        <p:txBody>
          <a:bodyPr/>
          <a:lstStyle>
            <a:lvl1pPr marL="2448306" indent="-1748790" algn="l">
              <a:defRPr sz="207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1896A-AA74-45EE-8620-E26ECFB62C6C}" type="datetimeFigureOut">
              <a:rPr lang="en-US"/>
              <a:pPr>
                <a:defRPr/>
              </a:pPr>
              <a:t>8/22/2019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41E1FC-D1DE-47C7-866B-D4B4784C1C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6176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50656" y="3840475"/>
            <a:ext cx="17642205" cy="1824228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C1010-5031-4DC6-9C76-D7FBF26F9F3A}" type="datetimeFigureOut">
              <a:rPr lang="en-US"/>
              <a:pPr>
                <a:defRPr/>
              </a:pPr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4F692-CDD3-45F0-8596-1ABB3F9CF4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7528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0045" y="1976717"/>
            <a:ext cx="5670709" cy="27501280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62088" y="3840478"/>
            <a:ext cx="13310722" cy="2569732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21B86-84D7-4CE8-AE35-713485EB70B3}" type="datetimeFigureOut">
              <a:rPr lang="en-US"/>
              <a:pPr>
                <a:defRPr/>
              </a:pPr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65734-800B-40E6-9C60-528947399D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3740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3150394" y="3840480"/>
            <a:ext cx="17642205" cy="1824228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7CF0F-4BB6-4193-B410-8DA67EC37256}" type="datetimeFigureOut">
              <a:rPr lang="en-US"/>
              <a:pPr>
                <a:defRPr/>
              </a:pPr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CC529A52-6CC0-4075-8476-196B11FDE3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6164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20301330"/>
            <a:ext cx="25203150" cy="1570317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25203150" cy="2030133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13923963"/>
            <a:ext cx="25203150" cy="12001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0" y="8401050"/>
            <a:ext cx="25203150" cy="268033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3994" y="11406402"/>
            <a:ext cx="16445623" cy="12722567"/>
          </a:xfrm>
          <a:effectLst/>
        </p:spPr>
        <p:txBody>
          <a:bodyPr anchor="b"/>
          <a:lstStyle>
            <a:lvl1pPr algn="r">
              <a:defRPr sz="17600" b="1" cap="none" baseline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74345" y="24189433"/>
            <a:ext cx="16456174" cy="4386165"/>
          </a:xfrm>
        </p:spPr>
        <p:txBody>
          <a:bodyPr/>
          <a:lstStyle>
            <a:lvl1pPr marL="0" indent="0" algn="r">
              <a:buNone/>
              <a:defRPr sz="7700">
                <a:solidFill>
                  <a:schemeClr val="tx2"/>
                </a:solidFill>
              </a:defRPr>
            </a:lvl1pPr>
            <a:lvl2pPr marL="174879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758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4637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699516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4395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FF7D6-6F61-479E-94E5-AEE5F62B0678}" type="datetimeFigureOut">
              <a:rPr lang="en-US"/>
              <a:pPr>
                <a:defRPr/>
              </a:pPr>
              <a:t>8/22/2019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4822F-FDCF-4FF1-A42B-09A841247B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7285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150391" y="3840475"/>
            <a:ext cx="9224353" cy="1824228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12803200" y="3840480"/>
            <a:ext cx="9224353" cy="1824228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626C7-F2BD-4CB6-97AA-1C0A10EC6C37}" type="datetimeFigureOut">
              <a:rPr lang="en-US"/>
              <a:pPr>
                <a:defRPr/>
              </a:pPr>
              <a:t>8/22/2019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936A2321-E926-4B5D-A75D-77C5BEB22A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2814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50394" y="3840480"/>
            <a:ext cx="9224353" cy="3358751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92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87457" y="7351717"/>
            <a:ext cx="9224353" cy="14401800"/>
          </a:xfrm>
        </p:spPr>
        <p:txBody>
          <a:bodyPr>
            <a:normAutofit/>
          </a:bodyPr>
          <a:lstStyle>
            <a:lvl1pPr>
              <a:defRPr sz="6900"/>
            </a:lvl1pPr>
            <a:lvl2pPr>
              <a:defRPr sz="6900"/>
            </a:lvl2pPr>
            <a:lvl3pPr>
              <a:defRPr sz="61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809126" y="3840480"/>
            <a:ext cx="9224353" cy="3358751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92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02850" y="7344918"/>
            <a:ext cx="9224353" cy="14401800"/>
          </a:xfrm>
        </p:spPr>
        <p:txBody>
          <a:bodyPr>
            <a:normAutofit/>
          </a:bodyPr>
          <a:lstStyle>
            <a:lvl1pPr>
              <a:defRPr sz="6900"/>
            </a:lvl1pPr>
            <a:lvl2pPr>
              <a:defRPr sz="6900"/>
            </a:lvl2pPr>
            <a:lvl3pPr>
              <a:defRPr sz="61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6370F-8C48-40F2-8093-EE35BE76630D}" type="datetimeFigureOut">
              <a:rPr lang="en-US"/>
              <a:pPr>
                <a:defRPr/>
              </a:pPr>
              <a:t>8/22/2019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2F0C1-24C7-4172-9A41-167F85752B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9290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32014-D538-462E-875E-174EF83122FA}" type="datetimeFigureOut">
              <a:rPr lang="en-US"/>
              <a:pPr>
                <a:defRPr/>
              </a:pPr>
              <a:t>8/22/2019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80D4C4-2647-439E-96DA-687B2B3985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6690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6C14C-8B22-47B4-AEEF-CB98C1EE5F8B}" type="datetimeFigureOut">
              <a:rPr lang="en-US"/>
              <a:pPr>
                <a:defRPr/>
              </a:pPr>
              <a:t>8/22/2019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6B2CFA-9224-4F14-B34C-005EBC414F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6282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2757" y="11601453"/>
            <a:ext cx="10021959" cy="6607088"/>
          </a:xfrm>
          <a:effectLst/>
        </p:spPr>
        <p:txBody>
          <a:bodyPr anchor="b"/>
          <a:lstStyle>
            <a:lvl1pPr marL="874395" indent="-874395" algn="l">
              <a:defRPr sz="10700" b="1">
                <a:effectLst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0877" y="3840480"/>
            <a:ext cx="11072091" cy="25697333"/>
          </a:xfrm>
        </p:spPr>
        <p:txBody>
          <a:bodyPr anchor="ctr"/>
          <a:lstStyle>
            <a:lvl1pPr>
              <a:defRPr sz="84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54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5077" y="18363460"/>
            <a:ext cx="9339994" cy="11232470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23D49-06DA-4118-BAAF-EA1D9A5F0A09}" type="datetimeFigureOut">
              <a:rPr lang="en-US"/>
              <a:pPr>
                <a:defRPr/>
              </a:pPr>
              <a:t>8/22/2019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E4448-EAFB-457F-AA7E-CDF648832A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2604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20301330"/>
            <a:ext cx="25203150" cy="1570317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25203150" cy="2030133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13923963"/>
            <a:ext cx="25203150" cy="12001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0" y="8401050"/>
            <a:ext cx="25203150" cy="268033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334701" y="6000750"/>
            <a:ext cx="11341418" cy="16420982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7700"/>
            </a:lvl1pPr>
            <a:lvl2pPr marL="1748790" indent="0">
              <a:buNone/>
              <a:defRPr sz="10700"/>
            </a:lvl2pPr>
            <a:lvl3pPr marL="3497580" indent="0">
              <a:buNone/>
              <a:defRPr sz="9200"/>
            </a:lvl3pPr>
            <a:lvl4pPr marL="5246370" indent="0">
              <a:buNone/>
              <a:defRPr sz="7700"/>
            </a:lvl4pPr>
            <a:lvl5pPr marL="6995160" indent="0">
              <a:buNone/>
              <a:defRPr sz="7700"/>
            </a:lvl5pPr>
            <a:lvl6pPr marL="8743950" indent="0">
              <a:buNone/>
              <a:defRPr sz="7700"/>
            </a:lvl6pPr>
            <a:lvl7pPr marL="10492740" indent="0">
              <a:buNone/>
              <a:defRPr sz="7700"/>
            </a:lvl7pPr>
            <a:lvl8pPr marL="12241530" indent="0">
              <a:buNone/>
              <a:defRPr sz="7700"/>
            </a:lvl8pPr>
            <a:lvl9pPr marL="13990320" indent="0">
              <a:buNone/>
              <a:defRPr sz="7700"/>
            </a:lvl9pPr>
          </a:lstStyle>
          <a:p>
            <a:pPr lvl="0"/>
            <a:r>
              <a:rPr lang="tr-TR" noProof="0"/>
              <a:t>Resim eklemek için simgeyi tıklatın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19676" y="5305052"/>
            <a:ext cx="10181902" cy="11355855"/>
          </a:xfrm>
        </p:spPr>
        <p:txBody>
          <a:bodyPr anchor="b"/>
          <a:lstStyle>
            <a:lvl1pPr marL="699516" indent="-699516">
              <a:buFont typeface="Georgia" pitchFamily="18" charset="0"/>
              <a:buChar char="*"/>
              <a:defRPr sz="61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4532" y="23438210"/>
            <a:ext cx="17594627" cy="6000750"/>
          </a:xfrm>
        </p:spPr>
        <p:txBody>
          <a:bodyPr anchor="b"/>
          <a:lstStyle>
            <a:lvl1pPr algn="l">
              <a:defRPr sz="17600" b="1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B1934-550C-40D7-9A0C-23A240D0C866}" type="datetimeFigureOut">
              <a:rPr lang="en-US"/>
              <a:pPr>
                <a:defRPr/>
              </a:pPr>
              <a:t>8/22/2019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97057-E143-4B54-8BAF-9F71FD102E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5904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D5FF"/>
            </a:gs>
            <a:gs pos="60001">
              <a:srgbClr val="FFFFFF"/>
            </a:gs>
            <a:gs pos="100000">
              <a:srgbClr val="55BFFF"/>
            </a:gs>
          </a:gsLst>
          <a:path path="shape">
            <a:fillToRect l="20000" t="10001" r="20000" b="60001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6803350"/>
            <a:ext cx="25203150" cy="920115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5203150" cy="268033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9783425"/>
            <a:ext cx="25203150" cy="12001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8401050"/>
            <a:ext cx="25203150" cy="268033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3475" y="22953663"/>
            <a:ext cx="17949863" cy="6000750"/>
          </a:xfrm>
          <a:prstGeom prst="rect">
            <a:avLst/>
          </a:prstGeom>
          <a:effectLst/>
        </p:spPr>
        <p:txBody>
          <a:bodyPr vert="horz" lIns="349758" tIns="174879" rIns="349758" bIns="174879" rtlCol="0" anchor="t" anchorCtr="0">
            <a:no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151188" y="3844925"/>
            <a:ext cx="17641887" cy="1824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49758" tIns="174879" rIns="349758" bIns="1748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  <a:endParaRPr lang="en-US" alt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011650" y="32404050"/>
            <a:ext cx="6931025" cy="1917700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r">
              <a:defRPr sz="4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89F267CE-5917-4016-AD65-8FAB0C386849}" type="datetimeFigureOut">
              <a:rPr lang="en-US"/>
              <a:pPr>
                <a:defRPr/>
              </a:pPr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60475" y="32404050"/>
            <a:ext cx="9240838" cy="1917700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l">
              <a:defRPr sz="4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01313" y="32404050"/>
            <a:ext cx="5040312" cy="1917700"/>
          </a:xfrm>
          <a:prstGeom prst="rect">
            <a:avLst/>
          </a:prstGeom>
        </p:spPr>
        <p:txBody>
          <a:bodyPr vert="horz" wrap="square" lIns="349758" tIns="174879" rIns="349758" bIns="174879" numCol="1" anchor="ctr" anchorCtr="0" compatLnSpc="1">
            <a:prstTxWarp prst="textNoShape">
              <a:avLst/>
            </a:prstTxWarp>
          </a:bodyPr>
          <a:lstStyle>
            <a:lvl1pPr algn="ctr">
              <a:defRPr sz="4600" b="1">
                <a:solidFill>
                  <a:srgbClr val="7F7F7F"/>
                </a:solidFill>
              </a:defRPr>
            </a:lvl1pPr>
          </a:lstStyle>
          <a:p>
            <a:fld id="{E8A57BC3-387E-4EE1-A2B1-FB5AB530FAB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9" r:id="rId2"/>
    <p:sldLayoutId id="2147483698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9" r:id="rId9"/>
    <p:sldLayoutId id="2147483695" r:id="rId10"/>
    <p:sldLayoutId id="2147483696" r:id="rId11"/>
  </p:sldLayoutIdLst>
  <p:txStyles>
    <p:titleStyle>
      <a:lvl1pPr marL="1223963" indent="-1223963" algn="r" defTabSz="3497263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17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1223963" indent="-1223963" algn="r" defTabSz="3497263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17600" b="1">
          <a:solidFill>
            <a:schemeClr val="tx1"/>
          </a:solidFill>
          <a:latin typeface="Trebuchet MS" pitchFamily="34" charset="0"/>
        </a:defRPr>
      </a:lvl2pPr>
      <a:lvl3pPr marL="1223963" indent="-1223963" algn="r" defTabSz="3497263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17600" b="1">
          <a:solidFill>
            <a:schemeClr val="tx1"/>
          </a:solidFill>
          <a:latin typeface="Trebuchet MS" pitchFamily="34" charset="0"/>
        </a:defRPr>
      </a:lvl3pPr>
      <a:lvl4pPr marL="1223963" indent="-1223963" algn="r" defTabSz="3497263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17600" b="1">
          <a:solidFill>
            <a:schemeClr val="tx1"/>
          </a:solidFill>
          <a:latin typeface="Trebuchet MS" pitchFamily="34" charset="0"/>
        </a:defRPr>
      </a:lvl4pPr>
      <a:lvl5pPr marL="1223963" indent="-1223963" algn="r" defTabSz="3497263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17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873125" indent="-698500" algn="l" defTabSz="3497263" rtl="0" eaLnBrk="0" fontAlgn="base" hangingPunct="0">
        <a:spcBef>
          <a:spcPct val="20000"/>
        </a:spcBef>
        <a:spcAft>
          <a:spcPts val="115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8400" kern="1200">
          <a:solidFill>
            <a:srgbClr val="404040"/>
          </a:solidFill>
          <a:latin typeface="+mn-lt"/>
          <a:ea typeface="+mn-ea"/>
          <a:cs typeface="+mn-cs"/>
        </a:defRPr>
      </a:lvl1pPr>
      <a:lvl2pPr marL="2097088" indent="-698500" algn="l" defTabSz="3497263" rtl="0" eaLnBrk="0" fontAlgn="base" hangingPunct="0">
        <a:spcBef>
          <a:spcPct val="20000"/>
        </a:spcBef>
        <a:spcAft>
          <a:spcPts val="115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7700" kern="1200">
          <a:solidFill>
            <a:srgbClr val="404040"/>
          </a:solidFill>
          <a:latin typeface="+mn-lt"/>
          <a:ea typeface="+mn-ea"/>
          <a:cs typeface="+mn-cs"/>
        </a:defRPr>
      </a:lvl2pPr>
      <a:lvl3pPr marL="3146425" indent="-698500" algn="l" defTabSz="3497263" rtl="0" eaLnBrk="0" fontAlgn="base" hangingPunct="0">
        <a:spcBef>
          <a:spcPct val="20000"/>
        </a:spcBef>
        <a:spcAft>
          <a:spcPts val="115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6900" kern="1200">
          <a:solidFill>
            <a:srgbClr val="404040"/>
          </a:solidFill>
          <a:latin typeface="+mn-lt"/>
          <a:ea typeface="+mn-ea"/>
          <a:cs typeface="+mn-cs"/>
        </a:defRPr>
      </a:lvl3pPr>
      <a:lvl4pPr marL="4195763" indent="-698500" algn="l" defTabSz="3497263" rtl="0" eaLnBrk="0" fontAlgn="base" hangingPunct="0">
        <a:spcBef>
          <a:spcPct val="20000"/>
        </a:spcBef>
        <a:spcAft>
          <a:spcPts val="115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6100" kern="1200">
          <a:solidFill>
            <a:srgbClr val="404040"/>
          </a:solidFill>
          <a:latin typeface="+mn-lt"/>
          <a:ea typeface="+mn-ea"/>
          <a:cs typeface="+mn-cs"/>
        </a:defRPr>
      </a:lvl4pPr>
      <a:lvl5pPr marL="5314950" indent="-698500" algn="l" defTabSz="3497263" rtl="0" eaLnBrk="0" fontAlgn="base" hangingPunct="0">
        <a:spcBef>
          <a:spcPct val="20000"/>
        </a:spcBef>
        <a:spcAft>
          <a:spcPts val="115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5400" kern="1200">
          <a:solidFill>
            <a:srgbClr val="404040"/>
          </a:solidFill>
          <a:latin typeface="+mn-lt"/>
          <a:ea typeface="+mn-ea"/>
          <a:cs typeface="+mn-cs"/>
        </a:defRPr>
      </a:lvl5pPr>
      <a:lvl6pPr marL="6365596" indent="-699516" algn="l" defTabSz="3497580" rtl="0" eaLnBrk="1" latinLnBrk="0" hangingPunct="1">
        <a:spcBef>
          <a:spcPct val="20000"/>
        </a:spcBef>
        <a:spcAft>
          <a:spcPts val="114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5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7519797" indent="-699516" algn="l" defTabSz="3497580" rtl="0" eaLnBrk="1" latinLnBrk="0" hangingPunct="1">
        <a:spcBef>
          <a:spcPct val="20000"/>
        </a:spcBef>
        <a:spcAft>
          <a:spcPts val="114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5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8743950" indent="-699516" algn="l" defTabSz="3497580" rtl="0" eaLnBrk="1" latinLnBrk="0" hangingPunct="1">
        <a:spcBef>
          <a:spcPct val="20000"/>
        </a:spcBef>
        <a:spcAft>
          <a:spcPts val="114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5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9898151" indent="-699516" algn="l" defTabSz="3497580" rtl="0" eaLnBrk="1" latinLnBrk="0" hangingPunct="1">
        <a:spcBef>
          <a:spcPct val="20000"/>
        </a:spcBef>
        <a:spcAft>
          <a:spcPts val="114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5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79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58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637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516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95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274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153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96862" y="8914919"/>
            <a:ext cx="7920000" cy="2340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0"/>
          </a:effectLst>
        </p:spPr>
        <p:txBody>
          <a:bodyPr lIns="150553" tIns="43240" rIns="150553" bIns="43240">
            <a:noAutofit/>
          </a:bodyPr>
          <a:lstStyle>
            <a:lvl1pPr defTabSz="652463">
              <a:tabLst>
                <a:tab pos="0" algn="l"/>
                <a:tab pos="652463" algn="l"/>
                <a:tab pos="1308100" algn="l"/>
                <a:tab pos="1960563" algn="l"/>
                <a:tab pos="2614613" algn="l"/>
                <a:tab pos="3268663" algn="l"/>
                <a:tab pos="3924300" algn="l"/>
                <a:tab pos="4579938" algn="l"/>
                <a:tab pos="5232400" algn="l"/>
                <a:tab pos="5878513" algn="l"/>
                <a:tab pos="6535738" algn="l"/>
                <a:tab pos="7188200" algn="l"/>
                <a:tab pos="7246938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 defTabSz="652463">
              <a:tabLst>
                <a:tab pos="0" algn="l"/>
                <a:tab pos="652463" algn="l"/>
                <a:tab pos="1308100" algn="l"/>
                <a:tab pos="1960563" algn="l"/>
                <a:tab pos="2614613" algn="l"/>
                <a:tab pos="3268663" algn="l"/>
                <a:tab pos="3924300" algn="l"/>
                <a:tab pos="4579938" algn="l"/>
                <a:tab pos="5232400" algn="l"/>
                <a:tab pos="5878513" algn="l"/>
                <a:tab pos="6535738" algn="l"/>
                <a:tab pos="7188200" algn="l"/>
                <a:tab pos="7246938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 defTabSz="652463">
              <a:tabLst>
                <a:tab pos="0" algn="l"/>
                <a:tab pos="652463" algn="l"/>
                <a:tab pos="1308100" algn="l"/>
                <a:tab pos="1960563" algn="l"/>
                <a:tab pos="2614613" algn="l"/>
                <a:tab pos="3268663" algn="l"/>
                <a:tab pos="3924300" algn="l"/>
                <a:tab pos="4579938" algn="l"/>
                <a:tab pos="5232400" algn="l"/>
                <a:tab pos="5878513" algn="l"/>
                <a:tab pos="6535738" algn="l"/>
                <a:tab pos="7188200" algn="l"/>
                <a:tab pos="7246938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 defTabSz="652463">
              <a:tabLst>
                <a:tab pos="0" algn="l"/>
                <a:tab pos="652463" algn="l"/>
                <a:tab pos="1308100" algn="l"/>
                <a:tab pos="1960563" algn="l"/>
                <a:tab pos="2614613" algn="l"/>
                <a:tab pos="3268663" algn="l"/>
                <a:tab pos="3924300" algn="l"/>
                <a:tab pos="4579938" algn="l"/>
                <a:tab pos="5232400" algn="l"/>
                <a:tab pos="5878513" algn="l"/>
                <a:tab pos="6535738" algn="l"/>
                <a:tab pos="7188200" algn="l"/>
                <a:tab pos="7246938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 defTabSz="652463">
              <a:tabLst>
                <a:tab pos="0" algn="l"/>
                <a:tab pos="652463" algn="l"/>
                <a:tab pos="1308100" algn="l"/>
                <a:tab pos="1960563" algn="l"/>
                <a:tab pos="2614613" algn="l"/>
                <a:tab pos="3268663" algn="l"/>
                <a:tab pos="3924300" algn="l"/>
                <a:tab pos="4579938" algn="l"/>
                <a:tab pos="5232400" algn="l"/>
                <a:tab pos="5878513" algn="l"/>
                <a:tab pos="6535738" algn="l"/>
                <a:tab pos="7188200" algn="l"/>
                <a:tab pos="7246938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2463" algn="l"/>
                <a:tab pos="1308100" algn="l"/>
                <a:tab pos="1960563" algn="l"/>
                <a:tab pos="2614613" algn="l"/>
                <a:tab pos="3268663" algn="l"/>
                <a:tab pos="3924300" algn="l"/>
                <a:tab pos="4579938" algn="l"/>
                <a:tab pos="5232400" algn="l"/>
                <a:tab pos="5878513" algn="l"/>
                <a:tab pos="6535738" algn="l"/>
                <a:tab pos="7188200" algn="l"/>
                <a:tab pos="7246938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2463" algn="l"/>
                <a:tab pos="1308100" algn="l"/>
                <a:tab pos="1960563" algn="l"/>
                <a:tab pos="2614613" algn="l"/>
                <a:tab pos="3268663" algn="l"/>
                <a:tab pos="3924300" algn="l"/>
                <a:tab pos="4579938" algn="l"/>
                <a:tab pos="5232400" algn="l"/>
                <a:tab pos="5878513" algn="l"/>
                <a:tab pos="6535738" algn="l"/>
                <a:tab pos="7188200" algn="l"/>
                <a:tab pos="7246938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2463" algn="l"/>
                <a:tab pos="1308100" algn="l"/>
                <a:tab pos="1960563" algn="l"/>
                <a:tab pos="2614613" algn="l"/>
                <a:tab pos="3268663" algn="l"/>
                <a:tab pos="3924300" algn="l"/>
                <a:tab pos="4579938" algn="l"/>
                <a:tab pos="5232400" algn="l"/>
                <a:tab pos="5878513" algn="l"/>
                <a:tab pos="6535738" algn="l"/>
                <a:tab pos="7188200" algn="l"/>
                <a:tab pos="7246938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2463" algn="l"/>
                <a:tab pos="1308100" algn="l"/>
                <a:tab pos="1960563" algn="l"/>
                <a:tab pos="2614613" algn="l"/>
                <a:tab pos="3268663" algn="l"/>
                <a:tab pos="3924300" algn="l"/>
                <a:tab pos="4579938" algn="l"/>
                <a:tab pos="5232400" algn="l"/>
                <a:tab pos="5878513" algn="l"/>
                <a:tab pos="6535738" algn="l"/>
                <a:tab pos="7188200" algn="l"/>
                <a:tab pos="7246938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r>
              <a:rPr lang="tr-TR" altLang="tr-TR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ABSTRACT</a:t>
            </a: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r>
              <a:rPr lang="en-US" altLang="tr-TR" sz="28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r>
              <a:rPr lang="tr-TR" altLang="tr-TR" sz="3600" b="1" dirty="0">
                <a:solidFill>
                  <a:schemeClr val="tx1"/>
                </a:solidFill>
                <a:cs typeface="Arial" panose="020B0604020202020204" pitchFamily="34" charset="0"/>
              </a:rPr>
              <a:t>INTRODUCTION</a:t>
            </a:r>
            <a:endParaRPr lang="en-US" altLang="tr-TR" sz="36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526631" y="6204171"/>
            <a:ext cx="18149887" cy="267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24" tIns="43240" rIns="86224" bIns="43240">
            <a:spAutoFit/>
          </a:bodyPr>
          <a:lstStyle>
            <a:lvl1pPr defTabSz="652463">
              <a:tabLst>
                <a:tab pos="0" algn="l"/>
                <a:tab pos="652463" algn="l"/>
                <a:tab pos="1308100" algn="l"/>
                <a:tab pos="1960563" algn="l"/>
                <a:tab pos="2614613" algn="l"/>
                <a:tab pos="3268663" algn="l"/>
                <a:tab pos="3924300" algn="l"/>
                <a:tab pos="4579938" algn="l"/>
                <a:tab pos="5232400" algn="l"/>
                <a:tab pos="5878513" algn="l"/>
                <a:tab pos="6535738" algn="l"/>
                <a:tab pos="7188200" algn="l"/>
                <a:tab pos="7246938" algn="l"/>
                <a:tab pos="7761288" algn="l"/>
                <a:tab pos="8285163" algn="l"/>
                <a:tab pos="8796338" algn="l"/>
                <a:tab pos="9313863" algn="l"/>
                <a:tab pos="9834563" algn="l"/>
                <a:tab pos="10350500" algn="l"/>
                <a:tab pos="10866438" algn="l"/>
                <a:tab pos="11387138" algn="l"/>
                <a:tab pos="11898313" algn="l"/>
                <a:tab pos="12422188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 defTabSz="652463">
              <a:tabLst>
                <a:tab pos="0" algn="l"/>
                <a:tab pos="652463" algn="l"/>
                <a:tab pos="1308100" algn="l"/>
                <a:tab pos="1960563" algn="l"/>
                <a:tab pos="2614613" algn="l"/>
                <a:tab pos="3268663" algn="l"/>
                <a:tab pos="3924300" algn="l"/>
                <a:tab pos="4579938" algn="l"/>
                <a:tab pos="5232400" algn="l"/>
                <a:tab pos="5878513" algn="l"/>
                <a:tab pos="6535738" algn="l"/>
                <a:tab pos="7188200" algn="l"/>
                <a:tab pos="7246938" algn="l"/>
                <a:tab pos="7761288" algn="l"/>
                <a:tab pos="8285163" algn="l"/>
                <a:tab pos="8796338" algn="l"/>
                <a:tab pos="9313863" algn="l"/>
                <a:tab pos="9834563" algn="l"/>
                <a:tab pos="10350500" algn="l"/>
                <a:tab pos="10866438" algn="l"/>
                <a:tab pos="11387138" algn="l"/>
                <a:tab pos="11898313" algn="l"/>
                <a:tab pos="12422188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 defTabSz="652463">
              <a:tabLst>
                <a:tab pos="0" algn="l"/>
                <a:tab pos="652463" algn="l"/>
                <a:tab pos="1308100" algn="l"/>
                <a:tab pos="1960563" algn="l"/>
                <a:tab pos="2614613" algn="l"/>
                <a:tab pos="3268663" algn="l"/>
                <a:tab pos="3924300" algn="l"/>
                <a:tab pos="4579938" algn="l"/>
                <a:tab pos="5232400" algn="l"/>
                <a:tab pos="5878513" algn="l"/>
                <a:tab pos="6535738" algn="l"/>
                <a:tab pos="7188200" algn="l"/>
                <a:tab pos="7246938" algn="l"/>
                <a:tab pos="7761288" algn="l"/>
                <a:tab pos="8285163" algn="l"/>
                <a:tab pos="8796338" algn="l"/>
                <a:tab pos="9313863" algn="l"/>
                <a:tab pos="9834563" algn="l"/>
                <a:tab pos="10350500" algn="l"/>
                <a:tab pos="10866438" algn="l"/>
                <a:tab pos="11387138" algn="l"/>
                <a:tab pos="11898313" algn="l"/>
                <a:tab pos="12422188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 defTabSz="652463">
              <a:tabLst>
                <a:tab pos="0" algn="l"/>
                <a:tab pos="652463" algn="l"/>
                <a:tab pos="1308100" algn="l"/>
                <a:tab pos="1960563" algn="l"/>
                <a:tab pos="2614613" algn="l"/>
                <a:tab pos="3268663" algn="l"/>
                <a:tab pos="3924300" algn="l"/>
                <a:tab pos="4579938" algn="l"/>
                <a:tab pos="5232400" algn="l"/>
                <a:tab pos="5878513" algn="l"/>
                <a:tab pos="6535738" algn="l"/>
                <a:tab pos="7188200" algn="l"/>
                <a:tab pos="7246938" algn="l"/>
                <a:tab pos="7761288" algn="l"/>
                <a:tab pos="8285163" algn="l"/>
                <a:tab pos="8796338" algn="l"/>
                <a:tab pos="9313863" algn="l"/>
                <a:tab pos="9834563" algn="l"/>
                <a:tab pos="10350500" algn="l"/>
                <a:tab pos="10866438" algn="l"/>
                <a:tab pos="11387138" algn="l"/>
                <a:tab pos="11898313" algn="l"/>
                <a:tab pos="12422188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 defTabSz="652463">
              <a:tabLst>
                <a:tab pos="0" algn="l"/>
                <a:tab pos="652463" algn="l"/>
                <a:tab pos="1308100" algn="l"/>
                <a:tab pos="1960563" algn="l"/>
                <a:tab pos="2614613" algn="l"/>
                <a:tab pos="3268663" algn="l"/>
                <a:tab pos="3924300" algn="l"/>
                <a:tab pos="4579938" algn="l"/>
                <a:tab pos="5232400" algn="l"/>
                <a:tab pos="5878513" algn="l"/>
                <a:tab pos="6535738" algn="l"/>
                <a:tab pos="7188200" algn="l"/>
                <a:tab pos="7246938" algn="l"/>
                <a:tab pos="7761288" algn="l"/>
                <a:tab pos="8285163" algn="l"/>
                <a:tab pos="8796338" algn="l"/>
                <a:tab pos="9313863" algn="l"/>
                <a:tab pos="9834563" algn="l"/>
                <a:tab pos="10350500" algn="l"/>
                <a:tab pos="10866438" algn="l"/>
                <a:tab pos="11387138" algn="l"/>
                <a:tab pos="11898313" algn="l"/>
                <a:tab pos="12422188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2463" algn="l"/>
                <a:tab pos="1308100" algn="l"/>
                <a:tab pos="1960563" algn="l"/>
                <a:tab pos="2614613" algn="l"/>
                <a:tab pos="3268663" algn="l"/>
                <a:tab pos="3924300" algn="l"/>
                <a:tab pos="4579938" algn="l"/>
                <a:tab pos="5232400" algn="l"/>
                <a:tab pos="5878513" algn="l"/>
                <a:tab pos="6535738" algn="l"/>
                <a:tab pos="7188200" algn="l"/>
                <a:tab pos="7246938" algn="l"/>
                <a:tab pos="7761288" algn="l"/>
                <a:tab pos="8285163" algn="l"/>
                <a:tab pos="8796338" algn="l"/>
                <a:tab pos="9313863" algn="l"/>
                <a:tab pos="9834563" algn="l"/>
                <a:tab pos="10350500" algn="l"/>
                <a:tab pos="10866438" algn="l"/>
                <a:tab pos="11387138" algn="l"/>
                <a:tab pos="11898313" algn="l"/>
                <a:tab pos="12422188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2463" algn="l"/>
                <a:tab pos="1308100" algn="l"/>
                <a:tab pos="1960563" algn="l"/>
                <a:tab pos="2614613" algn="l"/>
                <a:tab pos="3268663" algn="l"/>
                <a:tab pos="3924300" algn="l"/>
                <a:tab pos="4579938" algn="l"/>
                <a:tab pos="5232400" algn="l"/>
                <a:tab pos="5878513" algn="l"/>
                <a:tab pos="6535738" algn="l"/>
                <a:tab pos="7188200" algn="l"/>
                <a:tab pos="7246938" algn="l"/>
                <a:tab pos="7761288" algn="l"/>
                <a:tab pos="8285163" algn="l"/>
                <a:tab pos="8796338" algn="l"/>
                <a:tab pos="9313863" algn="l"/>
                <a:tab pos="9834563" algn="l"/>
                <a:tab pos="10350500" algn="l"/>
                <a:tab pos="10866438" algn="l"/>
                <a:tab pos="11387138" algn="l"/>
                <a:tab pos="11898313" algn="l"/>
                <a:tab pos="12422188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2463" algn="l"/>
                <a:tab pos="1308100" algn="l"/>
                <a:tab pos="1960563" algn="l"/>
                <a:tab pos="2614613" algn="l"/>
                <a:tab pos="3268663" algn="l"/>
                <a:tab pos="3924300" algn="l"/>
                <a:tab pos="4579938" algn="l"/>
                <a:tab pos="5232400" algn="l"/>
                <a:tab pos="5878513" algn="l"/>
                <a:tab pos="6535738" algn="l"/>
                <a:tab pos="7188200" algn="l"/>
                <a:tab pos="7246938" algn="l"/>
                <a:tab pos="7761288" algn="l"/>
                <a:tab pos="8285163" algn="l"/>
                <a:tab pos="8796338" algn="l"/>
                <a:tab pos="9313863" algn="l"/>
                <a:tab pos="9834563" algn="l"/>
                <a:tab pos="10350500" algn="l"/>
                <a:tab pos="10866438" algn="l"/>
                <a:tab pos="11387138" algn="l"/>
                <a:tab pos="11898313" algn="l"/>
                <a:tab pos="12422188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2463" algn="l"/>
                <a:tab pos="1308100" algn="l"/>
                <a:tab pos="1960563" algn="l"/>
                <a:tab pos="2614613" algn="l"/>
                <a:tab pos="3268663" algn="l"/>
                <a:tab pos="3924300" algn="l"/>
                <a:tab pos="4579938" algn="l"/>
                <a:tab pos="5232400" algn="l"/>
                <a:tab pos="5878513" algn="l"/>
                <a:tab pos="6535738" algn="l"/>
                <a:tab pos="7188200" algn="l"/>
                <a:tab pos="7246938" algn="l"/>
                <a:tab pos="7761288" algn="l"/>
                <a:tab pos="8285163" algn="l"/>
                <a:tab pos="8796338" algn="l"/>
                <a:tab pos="9313863" algn="l"/>
                <a:tab pos="9834563" algn="l"/>
                <a:tab pos="10350500" algn="l"/>
                <a:tab pos="10866438" algn="l"/>
                <a:tab pos="11387138" algn="l"/>
                <a:tab pos="11898313" algn="l"/>
                <a:tab pos="12422188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/>
            <a:r>
              <a:rPr lang="en-GB" sz="4000" b="1" dirty="0">
                <a:solidFill>
                  <a:schemeClr val="tx1"/>
                </a:solidFill>
              </a:rPr>
              <a:t>First Author</a:t>
            </a:r>
            <a:r>
              <a:rPr lang="tr-TR" sz="4000" b="1" baseline="30000" dirty="0">
                <a:solidFill>
                  <a:schemeClr val="tx1"/>
                </a:solidFill>
              </a:rPr>
              <a:t>1</a:t>
            </a:r>
            <a:r>
              <a:rPr lang="en-GB" sz="4000" b="1" dirty="0">
                <a:solidFill>
                  <a:schemeClr val="tx1"/>
                </a:solidFill>
              </a:rPr>
              <a:t>, Second Author</a:t>
            </a:r>
            <a:r>
              <a:rPr lang="tr-TR" sz="4000" b="1" baseline="30000" dirty="0">
                <a:solidFill>
                  <a:schemeClr val="tx1"/>
                </a:solidFill>
              </a:rPr>
              <a:t>2</a:t>
            </a:r>
            <a:r>
              <a:rPr lang="en-GB" sz="4000" b="1" dirty="0">
                <a:solidFill>
                  <a:schemeClr val="tx1"/>
                </a:solidFill>
              </a:rPr>
              <a:t>, Third Author</a:t>
            </a:r>
            <a:r>
              <a:rPr lang="en-GB" sz="4000" b="1" baseline="30000" dirty="0">
                <a:solidFill>
                  <a:schemeClr val="tx1"/>
                </a:solidFill>
              </a:rPr>
              <a:t>3</a:t>
            </a:r>
            <a:r>
              <a:rPr lang="en-GB" sz="4000" b="1" dirty="0">
                <a:solidFill>
                  <a:schemeClr val="tx1"/>
                </a:solidFill>
              </a:rPr>
              <a:t>, Fourth Author</a:t>
            </a:r>
            <a:r>
              <a:rPr lang="en-GB" sz="4000" b="1" baseline="30000" dirty="0">
                <a:solidFill>
                  <a:schemeClr val="tx1"/>
                </a:solidFill>
              </a:rPr>
              <a:t>3</a:t>
            </a:r>
            <a:endParaRPr lang="tr-TR" sz="4000" b="1" baseline="30000" dirty="0">
              <a:solidFill>
                <a:schemeClr val="tx1"/>
              </a:solidFill>
            </a:endParaRPr>
          </a:p>
          <a:p>
            <a:pPr algn="ctr"/>
            <a:endParaRPr lang="tr-TR" sz="3200" dirty="0">
              <a:solidFill>
                <a:schemeClr val="tx1"/>
              </a:solidFill>
            </a:endParaRPr>
          </a:p>
          <a:p>
            <a:pPr algn="ctr"/>
            <a:r>
              <a:rPr lang="en-GB" sz="3200" baseline="30000" dirty="0">
                <a:solidFill>
                  <a:schemeClr val="tx1"/>
                </a:solidFill>
              </a:rPr>
              <a:t>1</a:t>
            </a:r>
            <a:r>
              <a:rPr lang="en-GB" sz="3200" dirty="0">
                <a:solidFill>
                  <a:schemeClr val="tx1"/>
                </a:solidFill>
              </a:rPr>
              <a:t>First Author’s Department, Affiliation, City, Country</a:t>
            </a:r>
            <a:endParaRPr lang="tr-TR" sz="3200" dirty="0">
              <a:solidFill>
                <a:schemeClr val="tx1"/>
              </a:solidFill>
            </a:endParaRPr>
          </a:p>
          <a:p>
            <a:pPr algn="ctr"/>
            <a:r>
              <a:rPr lang="en-GB" sz="3200" baseline="30000" dirty="0">
                <a:solidFill>
                  <a:schemeClr val="tx1"/>
                </a:solidFill>
              </a:rPr>
              <a:t>2</a:t>
            </a:r>
            <a:r>
              <a:rPr lang="en-GB" sz="3200" dirty="0">
                <a:solidFill>
                  <a:schemeClr val="tx1"/>
                </a:solidFill>
              </a:rPr>
              <a:t>Second Author’s Department, Affiliation, City, Country</a:t>
            </a:r>
            <a:endParaRPr lang="tr-TR" sz="3200" dirty="0">
              <a:solidFill>
                <a:schemeClr val="tx1"/>
              </a:solidFill>
            </a:endParaRPr>
          </a:p>
          <a:p>
            <a:pPr algn="ctr"/>
            <a:r>
              <a:rPr lang="en-GB" sz="3200" baseline="30000" dirty="0">
                <a:solidFill>
                  <a:schemeClr val="tx1"/>
                </a:solidFill>
              </a:rPr>
              <a:t>3</a:t>
            </a:r>
            <a:r>
              <a:rPr lang="en-GB" sz="3200" dirty="0">
                <a:solidFill>
                  <a:schemeClr val="tx1"/>
                </a:solidFill>
              </a:rPr>
              <a:t>Third and Fourth Author’s Department, Affiliation, City, Country</a:t>
            </a:r>
            <a:endParaRPr lang="tr-TR" sz="3200" dirty="0">
              <a:solidFill>
                <a:schemeClr val="tx1"/>
              </a:solidFill>
            </a:endParaRPr>
          </a:p>
        </p:txBody>
      </p:sp>
      <p:sp>
        <p:nvSpPr>
          <p:cNvPr id="5135" name="Text Box 711"/>
          <p:cNvSpPr txBox="1">
            <a:spLocks noChangeArrowheads="1"/>
          </p:cNvSpPr>
          <p:nvPr/>
        </p:nvSpPr>
        <p:spPr bwMode="auto">
          <a:xfrm>
            <a:off x="8672407" y="8876819"/>
            <a:ext cx="7920000" cy="2340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150553" tIns="43240" rIns="150553" bIns="43240">
            <a:noAutofit/>
          </a:bodyPr>
          <a:lstStyle>
            <a:lvl1pPr defTabSz="652463">
              <a:tabLst>
                <a:tab pos="0" algn="l"/>
                <a:tab pos="652463" algn="l"/>
                <a:tab pos="1308100" algn="l"/>
                <a:tab pos="1960563" algn="l"/>
                <a:tab pos="2614613" algn="l"/>
                <a:tab pos="3268663" algn="l"/>
                <a:tab pos="3924300" algn="l"/>
                <a:tab pos="4579938" algn="l"/>
                <a:tab pos="5232400" algn="l"/>
                <a:tab pos="5878513" algn="l"/>
                <a:tab pos="6535738" algn="l"/>
                <a:tab pos="7188200" algn="l"/>
                <a:tab pos="7246938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 defTabSz="652463">
              <a:tabLst>
                <a:tab pos="0" algn="l"/>
                <a:tab pos="652463" algn="l"/>
                <a:tab pos="1308100" algn="l"/>
                <a:tab pos="1960563" algn="l"/>
                <a:tab pos="2614613" algn="l"/>
                <a:tab pos="3268663" algn="l"/>
                <a:tab pos="3924300" algn="l"/>
                <a:tab pos="4579938" algn="l"/>
                <a:tab pos="5232400" algn="l"/>
                <a:tab pos="5878513" algn="l"/>
                <a:tab pos="6535738" algn="l"/>
                <a:tab pos="7188200" algn="l"/>
                <a:tab pos="7246938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 defTabSz="652463">
              <a:tabLst>
                <a:tab pos="0" algn="l"/>
                <a:tab pos="652463" algn="l"/>
                <a:tab pos="1308100" algn="l"/>
                <a:tab pos="1960563" algn="l"/>
                <a:tab pos="2614613" algn="l"/>
                <a:tab pos="3268663" algn="l"/>
                <a:tab pos="3924300" algn="l"/>
                <a:tab pos="4579938" algn="l"/>
                <a:tab pos="5232400" algn="l"/>
                <a:tab pos="5878513" algn="l"/>
                <a:tab pos="6535738" algn="l"/>
                <a:tab pos="7188200" algn="l"/>
                <a:tab pos="7246938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 defTabSz="652463">
              <a:tabLst>
                <a:tab pos="0" algn="l"/>
                <a:tab pos="652463" algn="l"/>
                <a:tab pos="1308100" algn="l"/>
                <a:tab pos="1960563" algn="l"/>
                <a:tab pos="2614613" algn="l"/>
                <a:tab pos="3268663" algn="l"/>
                <a:tab pos="3924300" algn="l"/>
                <a:tab pos="4579938" algn="l"/>
                <a:tab pos="5232400" algn="l"/>
                <a:tab pos="5878513" algn="l"/>
                <a:tab pos="6535738" algn="l"/>
                <a:tab pos="7188200" algn="l"/>
                <a:tab pos="7246938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 defTabSz="652463">
              <a:tabLst>
                <a:tab pos="0" algn="l"/>
                <a:tab pos="652463" algn="l"/>
                <a:tab pos="1308100" algn="l"/>
                <a:tab pos="1960563" algn="l"/>
                <a:tab pos="2614613" algn="l"/>
                <a:tab pos="3268663" algn="l"/>
                <a:tab pos="3924300" algn="l"/>
                <a:tab pos="4579938" algn="l"/>
                <a:tab pos="5232400" algn="l"/>
                <a:tab pos="5878513" algn="l"/>
                <a:tab pos="6535738" algn="l"/>
                <a:tab pos="7188200" algn="l"/>
                <a:tab pos="7246938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2463" algn="l"/>
                <a:tab pos="1308100" algn="l"/>
                <a:tab pos="1960563" algn="l"/>
                <a:tab pos="2614613" algn="l"/>
                <a:tab pos="3268663" algn="l"/>
                <a:tab pos="3924300" algn="l"/>
                <a:tab pos="4579938" algn="l"/>
                <a:tab pos="5232400" algn="l"/>
                <a:tab pos="5878513" algn="l"/>
                <a:tab pos="6535738" algn="l"/>
                <a:tab pos="7188200" algn="l"/>
                <a:tab pos="7246938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2463" algn="l"/>
                <a:tab pos="1308100" algn="l"/>
                <a:tab pos="1960563" algn="l"/>
                <a:tab pos="2614613" algn="l"/>
                <a:tab pos="3268663" algn="l"/>
                <a:tab pos="3924300" algn="l"/>
                <a:tab pos="4579938" algn="l"/>
                <a:tab pos="5232400" algn="l"/>
                <a:tab pos="5878513" algn="l"/>
                <a:tab pos="6535738" algn="l"/>
                <a:tab pos="7188200" algn="l"/>
                <a:tab pos="7246938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2463" algn="l"/>
                <a:tab pos="1308100" algn="l"/>
                <a:tab pos="1960563" algn="l"/>
                <a:tab pos="2614613" algn="l"/>
                <a:tab pos="3268663" algn="l"/>
                <a:tab pos="3924300" algn="l"/>
                <a:tab pos="4579938" algn="l"/>
                <a:tab pos="5232400" algn="l"/>
                <a:tab pos="5878513" algn="l"/>
                <a:tab pos="6535738" algn="l"/>
                <a:tab pos="7188200" algn="l"/>
                <a:tab pos="7246938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2463" algn="l"/>
                <a:tab pos="1308100" algn="l"/>
                <a:tab pos="1960563" algn="l"/>
                <a:tab pos="2614613" algn="l"/>
                <a:tab pos="3268663" algn="l"/>
                <a:tab pos="3924300" algn="l"/>
                <a:tab pos="4579938" algn="l"/>
                <a:tab pos="5232400" algn="l"/>
                <a:tab pos="5878513" algn="l"/>
                <a:tab pos="6535738" algn="l"/>
                <a:tab pos="7188200" algn="l"/>
                <a:tab pos="7246938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r>
              <a:rPr lang="tr-TR" altLang="tr-TR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MATERIAL AND METHOD</a:t>
            </a: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r>
              <a:rPr lang="tr-TR" altLang="tr-TR" sz="3600" b="1" dirty="0">
                <a:solidFill>
                  <a:schemeClr val="tx1"/>
                </a:solidFill>
                <a:cs typeface="Arial" panose="020B0604020202020204" pitchFamily="34" charset="0"/>
              </a:rPr>
              <a:t>NUMERICAL EXAMPLES</a:t>
            </a: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6164262" y="4799805"/>
            <a:ext cx="12230100" cy="796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lnSpc>
                <a:spcPct val="101000"/>
              </a:lnSpc>
              <a:buClr>
                <a:srgbClr val="000000"/>
              </a:buClr>
              <a:buSzPct val="100000"/>
            </a:pPr>
            <a:r>
              <a:rPr lang="tr-TR" altLang="tr-TR" sz="4800" b="1" dirty="0" err="1">
                <a:solidFill>
                  <a:schemeClr val="tx1"/>
                </a:solidFill>
                <a:cs typeface="Arial" panose="020B0604020202020204" pitchFamily="34" charset="0"/>
              </a:rPr>
              <a:t>Title</a:t>
            </a:r>
            <a:r>
              <a:rPr lang="tr-TR" altLang="tr-TR" sz="4800" b="1" dirty="0">
                <a:solidFill>
                  <a:schemeClr val="tx1"/>
                </a:solidFill>
                <a:cs typeface="Arial" panose="020B0604020202020204" pitchFamily="34" charset="0"/>
              </a:rPr>
              <a:t> of </a:t>
            </a:r>
            <a:r>
              <a:rPr lang="tr-TR" altLang="tr-TR" sz="4800" b="1" dirty="0" err="1">
                <a:solidFill>
                  <a:schemeClr val="tx1"/>
                </a:solidFill>
                <a:cs typeface="Arial" panose="020B0604020202020204" pitchFamily="34" charset="0"/>
              </a:rPr>
              <a:t>the</a:t>
            </a:r>
            <a:r>
              <a:rPr lang="tr-TR" altLang="tr-TR" sz="4800" b="1" dirty="0">
                <a:solidFill>
                  <a:schemeClr val="tx1"/>
                </a:solidFill>
                <a:cs typeface="Arial" panose="020B0604020202020204" pitchFamily="34" charset="0"/>
              </a:rPr>
              <a:t> Poster</a:t>
            </a:r>
            <a:endParaRPr lang="en-GB" altLang="tr-TR" sz="4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Text Box 711"/>
          <p:cNvSpPr txBox="1">
            <a:spLocks noChangeArrowheads="1"/>
          </p:cNvSpPr>
          <p:nvPr/>
        </p:nvSpPr>
        <p:spPr bwMode="auto">
          <a:xfrm>
            <a:off x="16974927" y="8914919"/>
            <a:ext cx="7920000" cy="1980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150553" tIns="43240" rIns="150553" bIns="43240">
            <a:noAutofit/>
          </a:bodyPr>
          <a:lstStyle>
            <a:lvl1pPr defTabSz="652463">
              <a:tabLst>
                <a:tab pos="0" algn="l"/>
                <a:tab pos="652463" algn="l"/>
                <a:tab pos="1308100" algn="l"/>
                <a:tab pos="1960563" algn="l"/>
                <a:tab pos="2614613" algn="l"/>
                <a:tab pos="3268663" algn="l"/>
                <a:tab pos="3924300" algn="l"/>
                <a:tab pos="4579938" algn="l"/>
                <a:tab pos="5232400" algn="l"/>
                <a:tab pos="5878513" algn="l"/>
                <a:tab pos="6535738" algn="l"/>
                <a:tab pos="7188200" algn="l"/>
                <a:tab pos="7246938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 defTabSz="652463">
              <a:tabLst>
                <a:tab pos="0" algn="l"/>
                <a:tab pos="652463" algn="l"/>
                <a:tab pos="1308100" algn="l"/>
                <a:tab pos="1960563" algn="l"/>
                <a:tab pos="2614613" algn="l"/>
                <a:tab pos="3268663" algn="l"/>
                <a:tab pos="3924300" algn="l"/>
                <a:tab pos="4579938" algn="l"/>
                <a:tab pos="5232400" algn="l"/>
                <a:tab pos="5878513" algn="l"/>
                <a:tab pos="6535738" algn="l"/>
                <a:tab pos="7188200" algn="l"/>
                <a:tab pos="7246938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 defTabSz="652463">
              <a:tabLst>
                <a:tab pos="0" algn="l"/>
                <a:tab pos="652463" algn="l"/>
                <a:tab pos="1308100" algn="l"/>
                <a:tab pos="1960563" algn="l"/>
                <a:tab pos="2614613" algn="l"/>
                <a:tab pos="3268663" algn="l"/>
                <a:tab pos="3924300" algn="l"/>
                <a:tab pos="4579938" algn="l"/>
                <a:tab pos="5232400" algn="l"/>
                <a:tab pos="5878513" algn="l"/>
                <a:tab pos="6535738" algn="l"/>
                <a:tab pos="7188200" algn="l"/>
                <a:tab pos="7246938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 defTabSz="652463">
              <a:tabLst>
                <a:tab pos="0" algn="l"/>
                <a:tab pos="652463" algn="l"/>
                <a:tab pos="1308100" algn="l"/>
                <a:tab pos="1960563" algn="l"/>
                <a:tab pos="2614613" algn="l"/>
                <a:tab pos="3268663" algn="l"/>
                <a:tab pos="3924300" algn="l"/>
                <a:tab pos="4579938" algn="l"/>
                <a:tab pos="5232400" algn="l"/>
                <a:tab pos="5878513" algn="l"/>
                <a:tab pos="6535738" algn="l"/>
                <a:tab pos="7188200" algn="l"/>
                <a:tab pos="7246938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 defTabSz="652463">
              <a:tabLst>
                <a:tab pos="0" algn="l"/>
                <a:tab pos="652463" algn="l"/>
                <a:tab pos="1308100" algn="l"/>
                <a:tab pos="1960563" algn="l"/>
                <a:tab pos="2614613" algn="l"/>
                <a:tab pos="3268663" algn="l"/>
                <a:tab pos="3924300" algn="l"/>
                <a:tab pos="4579938" algn="l"/>
                <a:tab pos="5232400" algn="l"/>
                <a:tab pos="5878513" algn="l"/>
                <a:tab pos="6535738" algn="l"/>
                <a:tab pos="7188200" algn="l"/>
                <a:tab pos="7246938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2463" algn="l"/>
                <a:tab pos="1308100" algn="l"/>
                <a:tab pos="1960563" algn="l"/>
                <a:tab pos="2614613" algn="l"/>
                <a:tab pos="3268663" algn="l"/>
                <a:tab pos="3924300" algn="l"/>
                <a:tab pos="4579938" algn="l"/>
                <a:tab pos="5232400" algn="l"/>
                <a:tab pos="5878513" algn="l"/>
                <a:tab pos="6535738" algn="l"/>
                <a:tab pos="7188200" algn="l"/>
                <a:tab pos="7246938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2463" algn="l"/>
                <a:tab pos="1308100" algn="l"/>
                <a:tab pos="1960563" algn="l"/>
                <a:tab pos="2614613" algn="l"/>
                <a:tab pos="3268663" algn="l"/>
                <a:tab pos="3924300" algn="l"/>
                <a:tab pos="4579938" algn="l"/>
                <a:tab pos="5232400" algn="l"/>
                <a:tab pos="5878513" algn="l"/>
                <a:tab pos="6535738" algn="l"/>
                <a:tab pos="7188200" algn="l"/>
                <a:tab pos="7246938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2463" algn="l"/>
                <a:tab pos="1308100" algn="l"/>
                <a:tab pos="1960563" algn="l"/>
                <a:tab pos="2614613" algn="l"/>
                <a:tab pos="3268663" algn="l"/>
                <a:tab pos="3924300" algn="l"/>
                <a:tab pos="4579938" algn="l"/>
                <a:tab pos="5232400" algn="l"/>
                <a:tab pos="5878513" algn="l"/>
                <a:tab pos="6535738" algn="l"/>
                <a:tab pos="7188200" algn="l"/>
                <a:tab pos="7246938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2463" algn="l"/>
                <a:tab pos="1308100" algn="l"/>
                <a:tab pos="1960563" algn="l"/>
                <a:tab pos="2614613" algn="l"/>
                <a:tab pos="3268663" algn="l"/>
                <a:tab pos="3924300" algn="l"/>
                <a:tab pos="4579938" algn="l"/>
                <a:tab pos="5232400" algn="l"/>
                <a:tab pos="5878513" algn="l"/>
                <a:tab pos="6535738" algn="l"/>
                <a:tab pos="7188200" algn="l"/>
                <a:tab pos="7246938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r>
              <a:rPr lang="tr-TR" altLang="tr-TR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CONCLUSIONS</a:t>
            </a: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000000"/>
              </a:buClr>
              <a:buSzPct val="100000"/>
            </a:pPr>
            <a:endParaRPr lang="tr-TR" altLang="tr-TR" sz="28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14" name="Rectangle 39">
            <a:extLst>
              <a:ext uri="{FF2B5EF4-FFF2-40B4-BE49-F238E27FC236}">
                <a16:creationId xmlns:a16="http://schemas.microsoft.com/office/drawing/2014/main" id="{13AD6C0D-34C4-4F30-9AFF-33EEF57A3D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862" y="32586851"/>
            <a:ext cx="24598066" cy="120967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4389438" eaLnBrk="1" hangingPunct="1">
              <a:defRPr/>
            </a:pPr>
            <a:r>
              <a:rPr lang="en-GB" sz="4400" i="1" dirty="0">
                <a:solidFill>
                  <a:schemeClr val="tx1"/>
                </a:solidFill>
              </a:rPr>
              <a:t>* Contact: presenting_author@email.org</a:t>
            </a:r>
            <a:endParaRPr lang="fr-FR" sz="4400" dirty="0">
              <a:solidFill>
                <a:schemeClr val="tx1"/>
              </a:solidFill>
            </a:endParaRPr>
          </a:p>
        </p:txBody>
      </p:sp>
      <p:sp>
        <p:nvSpPr>
          <p:cNvPr id="22" name="Metin kutusu 21">
            <a:extLst>
              <a:ext uri="{FF2B5EF4-FFF2-40B4-BE49-F238E27FC236}">
                <a16:creationId xmlns:a16="http://schemas.microsoft.com/office/drawing/2014/main" id="{F5E8EE3F-44A7-4ED2-9403-EF7820D2432C}"/>
              </a:ext>
            </a:extLst>
          </p:cNvPr>
          <p:cNvSpPr txBox="1"/>
          <p:nvPr/>
        </p:nvSpPr>
        <p:spPr>
          <a:xfrm>
            <a:off x="7836028" y="2916514"/>
            <a:ext cx="888656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600" b="1" dirty="0">
                <a:solidFill>
                  <a:schemeClr val="tx1"/>
                </a:solidFill>
                <a:cs typeface="Times New Roman" panose="02020603050405020304" pitchFamily="18" charset="0"/>
              </a:rPr>
              <a:t>4</a:t>
            </a:r>
            <a:r>
              <a:rPr lang="hr-HR" sz="2600" b="1" dirty="0">
                <a:solidFill>
                  <a:schemeClr val="tx1"/>
                </a:solidFill>
                <a:cs typeface="Times New Roman" panose="02020603050405020304" pitchFamily="18" charset="0"/>
              </a:rPr>
              <a:t> - </a:t>
            </a:r>
            <a:r>
              <a:rPr lang="tr-TR" sz="2600" b="1" dirty="0">
                <a:solidFill>
                  <a:schemeClr val="tx1"/>
                </a:solidFill>
                <a:cs typeface="Times New Roman" panose="02020603050405020304" pitchFamily="18" charset="0"/>
              </a:rPr>
              <a:t>8</a:t>
            </a:r>
            <a:r>
              <a:rPr lang="hr-HR" sz="2600" b="1" dirty="0">
                <a:solidFill>
                  <a:schemeClr val="tx1"/>
                </a:solidFill>
                <a:cs typeface="Times New Roman" panose="02020603050405020304" pitchFamily="18" charset="0"/>
              </a:rPr>
              <a:t> October 201</a:t>
            </a:r>
            <a:r>
              <a:rPr lang="tr-TR" sz="2600" b="1" dirty="0">
                <a:solidFill>
                  <a:schemeClr val="tx1"/>
                </a:solidFill>
                <a:cs typeface="Times New Roman" panose="02020603050405020304" pitchFamily="18" charset="0"/>
              </a:rPr>
              <a:t>9</a:t>
            </a:r>
          </a:p>
          <a:p>
            <a:pPr algn="ctr"/>
            <a:r>
              <a:rPr lang="tr-TR" sz="2600" b="1" dirty="0">
                <a:solidFill>
                  <a:schemeClr val="tx1"/>
                </a:solidFill>
                <a:cs typeface="Times New Roman" panose="02020603050405020304" pitchFamily="18" charset="0"/>
              </a:rPr>
              <a:t>BODRUM, MUGLA, TURKEY</a:t>
            </a:r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67C9D1C5-F71B-482D-8CF6-119CD0EEFF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7868" y="382691"/>
            <a:ext cx="7889077" cy="2356931"/>
          </a:xfrm>
          <a:prstGeom prst="rect">
            <a:avLst/>
          </a:prstGeom>
        </p:spPr>
      </p:pic>
      <p:sp>
        <p:nvSpPr>
          <p:cNvPr id="24" name="ZoneTexte 37">
            <a:extLst>
              <a:ext uri="{FF2B5EF4-FFF2-40B4-BE49-F238E27FC236}">
                <a16:creationId xmlns:a16="http://schemas.microsoft.com/office/drawing/2014/main" id="{B98C68E7-C864-4CC7-A196-4E08E295AB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34748" y="745629"/>
            <a:ext cx="3430798" cy="378565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endParaRPr lang="fr-FR" sz="4000" dirty="0">
              <a:solidFill>
                <a:schemeClr val="tx2"/>
              </a:solidFill>
              <a:latin typeface="Arial" charset="0"/>
            </a:endParaRPr>
          </a:p>
          <a:p>
            <a:pPr algn="ctr" eaLnBrk="1" hangingPunct="1">
              <a:defRPr/>
            </a:pPr>
            <a:r>
              <a:rPr lang="fr-FR" sz="4000" dirty="0" err="1">
                <a:solidFill>
                  <a:schemeClr val="bg1"/>
                </a:solidFill>
                <a:latin typeface="Arial" charset="0"/>
              </a:rPr>
              <a:t>Please</a:t>
            </a:r>
            <a:r>
              <a:rPr lang="fr-FR" sz="4000" dirty="0">
                <a:solidFill>
                  <a:schemeClr val="bg1"/>
                </a:solidFill>
                <a:latin typeface="Arial" charset="0"/>
              </a:rPr>
              <a:t> insert </a:t>
            </a:r>
            <a:r>
              <a:rPr lang="fr-FR" sz="4000" dirty="0" err="1">
                <a:solidFill>
                  <a:schemeClr val="bg1"/>
                </a:solidFill>
                <a:latin typeface="Arial" charset="0"/>
              </a:rPr>
              <a:t>here</a:t>
            </a:r>
            <a:r>
              <a:rPr lang="fr-FR" sz="4000" dirty="0">
                <a:solidFill>
                  <a:schemeClr val="bg1"/>
                </a:solidFill>
                <a:latin typeface="Arial" charset="0"/>
              </a:rPr>
              <a:t> the affiliations’ logo(s)</a:t>
            </a:r>
            <a:endParaRPr lang="tr-TR" sz="4000" dirty="0">
              <a:solidFill>
                <a:schemeClr val="bg1"/>
              </a:solidFill>
              <a:latin typeface="Arial" charset="0"/>
            </a:endParaRPr>
          </a:p>
          <a:p>
            <a:pPr algn="ctr" eaLnBrk="1" hangingPunct="1">
              <a:defRPr/>
            </a:pPr>
            <a:endParaRPr lang="fr-FR" sz="40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E7B979CE-A960-448D-B16D-908DD39EF9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427" y="1070264"/>
            <a:ext cx="2160000" cy="2160000"/>
          </a:xfrm>
          <a:prstGeom prst="rect">
            <a:avLst/>
          </a:prstGeom>
        </p:spPr>
      </p:pic>
      <p:sp>
        <p:nvSpPr>
          <p:cNvPr id="5126" name="Text Box 12"/>
          <p:cNvSpPr txBox="1">
            <a:spLocks noChangeArrowheads="1"/>
          </p:cNvSpPr>
          <p:nvPr/>
        </p:nvSpPr>
        <p:spPr bwMode="auto">
          <a:xfrm>
            <a:off x="16974927" y="28680635"/>
            <a:ext cx="7920000" cy="360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150553" tIns="43240" rIns="150553" bIns="43240">
            <a:spAutoFit/>
          </a:bodyPr>
          <a:lstStyle>
            <a:lvl1pPr defTabSz="652463">
              <a:tabLst>
                <a:tab pos="0" algn="l"/>
                <a:tab pos="652463" algn="l"/>
                <a:tab pos="1308100" algn="l"/>
                <a:tab pos="1960563" algn="l"/>
                <a:tab pos="2614613" algn="l"/>
                <a:tab pos="3268663" algn="l"/>
                <a:tab pos="3924300" algn="l"/>
                <a:tab pos="4579938" algn="l"/>
                <a:tab pos="5232400" algn="l"/>
                <a:tab pos="5878513" algn="l"/>
                <a:tab pos="6535738" algn="l"/>
                <a:tab pos="7188200" algn="l"/>
                <a:tab pos="7246938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 defTabSz="652463">
              <a:tabLst>
                <a:tab pos="0" algn="l"/>
                <a:tab pos="652463" algn="l"/>
                <a:tab pos="1308100" algn="l"/>
                <a:tab pos="1960563" algn="l"/>
                <a:tab pos="2614613" algn="l"/>
                <a:tab pos="3268663" algn="l"/>
                <a:tab pos="3924300" algn="l"/>
                <a:tab pos="4579938" algn="l"/>
                <a:tab pos="5232400" algn="l"/>
                <a:tab pos="5878513" algn="l"/>
                <a:tab pos="6535738" algn="l"/>
                <a:tab pos="7188200" algn="l"/>
                <a:tab pos="7246938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 defTabSz="652463">
              <a:tabLst>
                <a:tab pos="0" algn="l"/>
                <a:tab pos="652463" algn="l"/>
                <a:tab pos="1308100" algn="l"/>
                <a:tab pos="1960563" algn="l"/>
                <a:tab pos="2614613" algn="l"/>
                <a:tab pos="3268663" algn="l"/>
                <a:tab pos="3924300" algn="l"/>
                <a:tab pos="4579938" algn="l"/>
                <a:tab pos="5232400" algn="l"/>
                <a:tab pos="5878513" algn="l"/>
                <a:tab pos="6535738" algn="l"/>
                <a:tab pos="7188200" algn="l"/>
                <a:tab pos="7246938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 defTabSz="652463">
              <a:tabLst>
                <a:tab pos="0" algn="l"/>
                <a:tab pos="652463" algn="l"/>
                <a:tab pos="1308100" algn="l"/>
                <a:tab pos="1960563" algn="l"/>
                <a:tab pos="2614613" algn="l"/>
                <a:tab pos="3268663" algn="l"/>
                <a:tab pos="3924300" algn="l"/>
                <a:tab pos="4579938" algn="l"/>
                <a:tab pos="5232400" algn="l"/>
                <a:tab pos="5878513" algn="l"/>
                <a:tab pos="6535738" algn="l"/>
                <a:tab pos="7188200" algn="l"/>
                <a:tab pos="7246938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 defTabSz="652463">
              <a:tabLst>
                <a:tab pos="0" algn="l"/>
                <a:tab pos="652463" algn="l"/>
                <a:tab pos="1308100" algn="l"/>
                <a:tab pos="1960563" algn="l"/>
                <a:tab pos="2614613" algn="l"/>
                <a:tab pos="3268663" algn="l"/>
                <a:tab pos="3924300" algn="l"/>
                <a:tab pos="4579938" algn="l"/>
                <a:tab pos="5232400" algn="l"/>
                <a:tab pos="5878513" algn="l"/>
                <a:tab pos="6535738" algn="l"/>
                <a:tab pos="7188200" algn="l"/>
                <a:tab pos="7246938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2463" algn="l"/>
                <a:tab pos="1308100" algn="l"/>
                <a:tab pos="1960563" algn="l"/>
                <a:tab pos="2614613" algn="l"/>
                <a:tab pos="3268663" algn="l"/>
                <a:tab pos="3924300" algn="l"/>
                <a:tab pos="4579938" algn="l"/>
                <a:tab pos="5232400" algn="l"/>
                <a:tab pos="5878513" algn="l"/>
                <a:tab pos="6535738" algn="l"/>
                <a:tab pos="7188200" algn="l"/>
                <a:tab pos="7246938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2463" algn="l"/>
                <a:tab pos="1308100" algn="l"/>
                <a:tab pos="1960563" algn="l"/>
                <a:tab pos="2614613" algn="l"/>
                <a:tab pos="3268663" algn="l"/>
                <a:tab pos="3924300" algn="l"/>
                <a:tab pos="4579938" algn="l"/>
                <a:tab pos="5232400" algn="l"/>
                <a:tab pos="5878513" algn="l"/>
                <a:tab pos="6535738" algn="l"/>
                <a:tab pos="7188200" algn="l"/>
                <a:tab pos="7246938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2463" algn="l"/>
                <a:tab pos="1308100" algn="l"/>
                <a:tab pos="1960563" algn="l"/>
                <a:tab pos="2614613" algn="l"/>
                <a:tab pos="3268663" algn="l"/>
                <a:tab pos="3924300" algn="l"/>
                <a:tab pos="4579938" algn="l"/>
                <a:tab pos="5232400" algn="l"/>
                <a:tab pos="5878513" algn="l"/>
                <a:tab pos="6535738" algn="l"/>
                <a:tab pos="7188200" algn="l"/>
                <a:tab pos="7246938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652463" algn="l"/>
                <a:tab pos="1308100" algn="l"/>
                <a:tab pos="1960563" algn="l"/>
                <a:tab pos="2614613" algn="l"/>
                <a:tab pos="3268663" algn="l"/>
                <a:tab pos="3924300" algn="l"/>
                <a:tab pos="4579938" algn="l"/>
                <a:tab pos="5232400" algn="l"/>
                <a:tab pos="5878513" algn="l"/>
                <a:tab pos="6535738" algn="l"/>
                <a:tab pos="7188200" algn="l"/>
                <a:tab pos="7246938" algn="l"/>
              </a:tabLst>
              <a:defRPr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r>
              <a:rPr lang="tr-TR" altLang="tr-TR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REFERENCES</a:t>
            </a:r>
            <a:endParaRPr lang="tr-TR" sz="3600" b="1" dirty="0">
              <a:solidFill>
                <a:schemeClr val="tx1"/>
              </a:solidFill>
            </a:endParaRPr>
          </a:p>
          <a:p>
            <a:pPr algn="just"/>
            <a:endParaRPr lang="tr-TR" sz="2000" dirty="0">
              <a:solidFill>
                <a:schemeClr val="tx1"/>
              </a:solidFill>
            </a:endParaRPr>
          </a:p>
          <a:p>
            <a:pPr algn="just"/>
            <a:endParaRPr lang="tr-TR" sz="2000" dirty="0">
              <a:solidFill>
                <a:schemeClr val="tx1"/>
              </a:solidFill>
            </a:endParaRPr>
          </a:p>
          <a:p>
            <a:pPr algn="just"/>
            <a:endParaRPr lang="tr-TR" sz="2000" dirty="0">
              <a:solidFill>
                <a:schemeClr val="tx1"/>
              </a:solidFill>
            </a:endParaRPr>
          </a:p>
          <a:p>
            <a:pPr algn="just"/>
            <a:endParaRPr lang="tr-TR" sz="2000" dirty="0">
              <a:solidFill>
                <a:schemeClr val="tx1"/>
              </a:solidFill>
            </a:endParaRPr>
          </a:p>
          <a:p>
            <a:pPr algn="just"/>
            <a:endParaRPr lang="tr-TR" sz="2000" dirty="0">
              <a:solidFill>
                <a:schemeClr val="tx1"/>
              </a:solidFill>
            </a:endParaRPr>
          </a:p>
          <a:p>
            <a:pPr algn="just"/>
            <a:endParaRPr lang="tr-TR" sz="2000" dirty="0">
              <a:solidFill>
                <a:schemeClr val="tx1"/>
              </a:solidFill>
            </a:endParaRPr>
          </a:p>
          <a:p>
            <a:pPr algn="just"/>
            <a:endParaRPr lang="tr-TR" sz="2000" dirty="0">
              <a:solidFill>
                <a:schemeClr val="tx1"/>
              </a:solidFill>
            </a:endParaRPr>
          </a:p>
          <a:p>
            <a:pPr algn="just"/>
            <a:endParaRPr lang="tr-TR" sz="2000" dirty="0">
              <a:solidFill>
                <a:schemeClr val="tx1"/>
              </a:solidFill>
            </a:endParaRPr>
          </a:p>
          <a:p>
            <a:pPr algn="just"/>
            <a:endParaRPr lang="tr-TR" sz="1600" dirty="0">
              <a:solidFill>
                <a:schemeClr val="tx1"/>
              </a:solidFill>
            </a:endParaRP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73CDFF82-1A31-44F3-88AC-06A7A1EA5C7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40" y="1072157"/>
            <a:ext cx="2218229" cy="21600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Hava Akımı">
  <a:themeElements>
    <a:clrScheme name="Hava Akımı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Hava Akımı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ava Akımı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2302</TotalTime>
  <Words>87</Words>
  <Application>Microsoft Office PowerPoint</Application>
  <PresentationFormat>Özel</PresentationFormat>
  <Paragraphs>111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Georgia</vt:lpstr>
      <vt:lpstr>Times New Roman</vt:lpstr>
      <vt:lpstr>Trebuchet MS</vt:lpstr>
      <vt:lpstr>Hava Akımı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TASKAYA</dc:creator>
  <cp:lastModifiedBy>UYolcu</cp:lastModifiedBy>
  <cp:revision>425</cp:revision>
  <dcterms:modified xsi:type="dcterms:W3CDTF">2019-08-22T19:19:52Z</dcterms:modified>
</cp:coreProperties>
</file>